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59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3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6" r:id="rId77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3A7-A3C8-4EB1-A99C-AD4F9F76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825DB-63CC-4928-B64F-9E09856A3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85030-6A85-4A4A-B474-06A3C74A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BAAD1-A3DD-4A4A-AE22-300E9D27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AEC95-8CA6-4D9D-A7DA-5BF8D2B9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19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83FD-74EA-467F-B799-A45B5713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58498-2953-41DF-91B3-7A64C2CD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25F6-1FEF-434B-BE05-3313B97B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9905C-2270-4120-ABC9-F1152155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3622-5D8F-4008-90C3-909EB5E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274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6B3E9-34BD-42BD-B158-1F85ACD5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81E3-A3E5-4FC1-87C1-5A70E93F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E6903-4965-4148-B3E6-DBE6AA25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1152-C09D-406C-9C06-E78988D6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5E547-DB73-4EC8-B13B-A7F7BD8B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848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A457-FB87-4F29-9E38-CF3353C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49D7-B75B-4A6D-92A1-89946E894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2C75-4198-4D4C-95FA-48F43450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5659-2073-4F2B-AB58-79240C8B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0049-32E0-4402-A652-ACB79B58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172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899C-D8A3-4072-8F84-2ED688B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DFBD-8325-4A76-9B8E-D56C2D06C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E9880-CFFF-4A69-BF52-96B530A4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6B30B-9A8A-40C3-85E4-8F361FDB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BE55-F30A-43DF-A2BF-0DEAC7AA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487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7043-D842-4847-9C99-D37B095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5773-F397-4DDB-A302-B81D662E3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A112-8DB5-43F8-8820-6E01B6E87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6F4EF-A456-4A2B-B59D-16FB1CAC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BCA0E-703D-4CCC-857E-61E5A0BC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993-5AC4-474D-9A05-E384386D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09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5118-AA5C-41C2-81CC-78229E2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01EF3-A09D-457E-978C-0707C19F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EBE4-36CC-46DF-942F-4EC54474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02C4D-E540-4CDE-9052-91A0E5F9D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8CFA4-D3D1-411C-95A6-D148693B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2D6CF-7E16-45EC-85DC-3370B332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F1C25-8F7F-4F34-B330-791EF6E6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87C72-CEF3-4B03-8646-61F6155E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77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0500-CB5F-4553-8513-437E52AB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0FCCA-6AD9-43C7-8E32-3FD2B6F8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44BE6-FAB6-4B07-818A-A3778749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172D5-4975-4C21-ACE6-9FE599E1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520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C7017-F936-41CE-90AD-96D74ED8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FBDD5-53E4-451C-8EE3-346E6EB4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D78D-CC5B-42AF-8683-1C478B95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322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7D11-3264-4A7F-930C-3FB5F80B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C6CB-D30D-48A0-944F-8FB7BF5B5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741E-BF2A-45D8-A530-B1A885D43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99253-616E-4E13-84C7-B0A84718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C3EEC-71AA-405E-9204-CFDBD88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037B1-B02A-4C85-B42E-DF2D3E03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28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765-9A91-441D-9D03-6C58A41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85962-C13A-4CED-8E12-72FD6AA40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2443D-FBB4-4EB6-8A54-B314FBC76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DE20E-D389-4BF7-9C4B-4F37FB92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BD5F8-A201-4339-B61C-2880E44E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EAE1-C77D-4439-8FBF-606218B1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595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A9880-051A-4B18-83A9-31088E6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6286-B540-47D0-82CC-1CF308C8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9DE6-21F9-4989-BF40-9DA992AAD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D2141-0E8A-431F-96E9-3F755563EA36}" type="datetimeFigureOut">
              <a:rPr lang="hr-HR" smtClean="0"/>
              <a:t>6.10.2021.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DB15-1539-41A1-92D7-03D020EDD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9E49-00B1-4D54-931B-7C13A1FB5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1576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zK0PNwL2G">
            <a:extLst>
              <a:ext uri="{FF2B5EF4-FFF2-40B4-BE49-F238E27FC236}">
                <a16:creationId xmlns:a16="http://schemas.microsoft.com/office/drawing/2014/main" id="{084B7032-64CE-4A41-82DE-FC39B8EE8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7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3ssutdXNO">
            <a:extLst>
              <a:ext uri="{FF2B5EF4-FFF2-40B4-BE49-F238E27FC236}">
                <a16:creationId xmlns:a16="http://schemas.microsoft.com/office/drawing/2014/main" id="{25317E3A-1C5D-4AFC-B2C6-758C8591CA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8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PYKLg6GZe">
            <a:extLst>
              <a:ext uri="{FF2B5EF4-FFF2-40B4-BE49-F238E27FC236}">
                <a16:creationId xmlns:a16="http://schemas.microsoft.com/office/drawing/2014/main" id="{05158EA8-BFF9-4BB0-AA3B-EB12CB93B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r1WbRDEBy">
            <a:extLst>
              <a:ext uri="{FF2B5EF4-FFF2-40B4-BE49-F238E27FC236}">
                <a16:creationId xmlns:a16="http://schemas.microsoft.com/office/drawing/2014/main" id="{76D1A210-BC56-4E9E-A010-0F9C8CCF5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lAAwYwwMS">
            <a:extLst>
              <a:ext uri="{FF2B5EF4-FFF2-40B4-BE49-F238E27FC236}">
                <a16:creationId xmlns:a16="http://schemas.microsoft.com/office/drawing/2014/main" id="{CC593DB4-5366-4A5B-BC50-DA94C06F56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5IJRg9WRI">
            <a:extLst>
              <a:ext uri="{FF2B5EF4-FFF2-40B4-BE49-F238E27FC236}">
                <a16:creationId xmlns:a16="http://schemas.microsoft.com/office/drawing/2014/main" id="{101D7EE9-4443-4DC3-A852-549BAD5B5F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C4P5dIJQ8">
            <a:extLst>
              <a:ext uri="{FF2B5EF4-FFF2-40B4-BE49-F238E27FC236}">
                <a16:creationId xmlns:a16="http://schemas.microsoft.com/office/drawing/2014/main" id="{B6CBBCE7-F83C-470F-9FE2-9D9C469812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qG6siHts6">
            <a:extLst>
              <a:ext uri="{FF2B5EF4-FFF2-40B4-BE49-F238E27FC236}">
                <a16:creationId xmlns:a16="http://schemas.microsoft.com/office/drawing/2014/main" id="{5B772D23-F21A-45B8-A300-E63B9800F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eF27Ng7Cm">
            <a:extLst>
              <a:ext uri="{FF2B5EF4-FFF2-40B4-BE49-F238E27FC236}">
                <a16:creationId xmlns:a16="http://schemas.microsoft.com/office/drawing/2014/main" id="{947A8730-F96A-4DC1-A584-1926498EC1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u0AyXffxf">
            <a:extLst>
              <a:ext uri="{FF2B5EF4-FFF2-40B4-BE49-F238E27FC236}">
                <a16:creationId xmlns:a16="http://schemas.microsoft.com/office/drawing/2014/main" id="{793FA0B5-678F-4C77-9E96-4D4C5437F3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fPAhHGKLg">
            <a:extLst>
              <a:ext uri="{FF2B5EF4-FFF2-40B4-BE49-F238E27FC236}">
                <a16:creationId xmlns:a16="http://schemas.microsoft.com/office/drawing/2014/main" id="{51231A2E-326B-462C-9634-FC793EC126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8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lao7Qqzkh">
            <a:extLst>
              <a:ext uri="{FF2B5EF4-FFF2-40B4-BE49-F238E27FC236}">
                <a16:creationId xmlns:a16="http://schemas.microsoft.com/office/drawing/2014/main" id="{65A5FE36-7599-42E6-9D39-9A4C593F0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9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RA14L9uk4">
            <a:extLst>
              <a:ext uri="{FF2B5EF4-FFF2-40B4-BE49-F238E27FC236}">
                <a16:creationId xmlns:a16="http://schemas.microsoft.com/office/drawing/2014/main" id="{328F5331-5048-4F98-8CA2-5C7C5532B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1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UmgqTvl36">
            <a:extLst>
              <a:ext uri="{FF2B5EF4-FFF2-40B4-BE49-F238E27FC236}">
                <a16:creationId xmlns:a16="http://schemas.microsoft.com/office/drawing/2014/main" id="{557AD047-ACF1-488E-8200-F90B6B1CA6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HTngoYxm4">
            <a:extLst>
              <a:ext uri="{FF2B5EF4-FFF2-40B4-BE49-F238E27FC236}">
                <a16:creationId xmlns:a16="http://schemas.microsoft.com/office/drawing/2014/main" id="{4717AA85-DB6B-4879-B35F-F62CFFC0CB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6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e8AtUh848">
            <a:extLst>
              <a:ext uri="{FF2B5EF4-FFF2-40B4-BE49-F238E27FC236}">
                <a16:creationId xmlns:a16="http://schemas.microsoft.com/office/drawing/2014/main" id="{B6B71DB7-70DC-4ABA-8803-85350C3A06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6NObGuzb3">
            <a:extLst>
              <a:ext uri="{FF2B5EF4-FFF2-40B4-BE49-F238E27FC236}">
                <a16:creationId xmlns:a16="http://schemas.microsoft.com/office/drawing/2014/main" id="{C66BB1E8-916C-42A7-A796-B1A805243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gIbUWG68T">
            <a:extLst>
              <a:ext uri="{FF2B5EF4-FFF2-40B4-BE49-F238E27FC236}">
                <a16:creationId xmlns:a16="http://schemas.microsoft.com/office/drawing/2014/main" id="{DE609B26-0BC5-458F-AA8F-C956841D2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cXQSXGoyp">
            <a:extLst>
              <a:ext uri="{FF2B5EF4-FFF2-40B4-BE49-F238E27FC236}">
                <a16:creationId xmlns:a16="http://schemas.microsoft.com/office/drawing/2014/main" id="{DAE8F23E-9DAC-47F8-A988-039FAC25B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jrrpbzM45">
            <a:extLst>
              <a:ext uri="{FF2B5EF4-FFF2-40B4-BE49-F238E27FC236}">
                <a16:creationId xmlns:a16="http://schemas.microsoft.com/office/drawing/2014/main" id="{1B58F7F3-8965-4222-B764-724939FC7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qg8j9WuH">
            <a:extLst>
              <a:ext uri="{FF2B5EF4-FFF2-40B4-BE49-F238E27FC236}">
                <a16:creationId xmlns:a16="http://schemas.microsoft.com/office/drawing/2014/main" id="{A2A95323-5656-42B9-92C2-EE7F0CC97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Sv2LyfrWH">
            <a:extLst>
              <a:ext uri="{FF2B5EF4-FFF2-40B4-BE49-F238E27FC236}">
                <a16:creationId xmlns:a16="http://schemas.microsoft.com/office/drawing/2014/main" id="{22A22BBF-354F-431B-9138-0A7764841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yaTD7hbHx">
            <a:extLst>
              <a:ext uri="{FF2B5EF4-FFF2-40B4-BE49-F238E27FC236}">
                <a16:creationId xmlns:a16="http://schemas.microsoft.com/office/drawing/2014/main" id="{EB25F84A-AE46-45E2-88B1-582A33D661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HHZTkZ2Uq">
            <a:extLst>
              <a:ext uri="{FF2B5EF4-FFF2-40B4-BE49-F238E27FC236}">
                <a16:creationId xmlns:a16="http://schemas.microsoft.com/office/drawing/2014/main" id="{305B80CC-0D41-48C8-8F94-D59BE7BE37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07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Vt1ytw6mQ">
            <a:extLst>
              <a:ext uri="{FF2B5EF4-FFF2-40B4-BE49-F238E27FC236}">
                <a16:creationId xmlns:a16="http://schemas.microsoft.com/office/drawing/2014/main" id="{80313334-4646-4751-979F-00CDFC9CA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4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LnArVpo6F">
            <a:extLst>
              <a:ext uri="{FF2B5EF4-FFF2-40B4-BE49-F238E27FC236}">
                <a16:creationId xmlns:a16="http://schemas.microsoft.com/office/drawing/2014/main" id="{4A6B48D5-B62B-4BD4-A8E1-B4EAD09A99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8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hhaDWqt7Z">
            <a:extLst>
              <a:ext uri="{FF2B5EF4-FFF2-40B4-BE49-F238E27FC236}">
                <a16:creationId xmlns:a16="http://schemas.microsoft.com/office/drawing/2014/main" id="{B5CD5A40-3345-47FD-8233-C5016321A9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4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pQYtQgPrS">
            <a:extLst>
              <a:ext uri="{FF2B5EF4-FFF2-40B4-BE49-F238E27FC236}">
                <a16:creationId xmlns:a16="http://schemas.microsoft.com/office/drawing/2014/main" id="{8755C50F-77AD-4C4D-A401-A787D38CFC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HqBlNSUom">
            <a:extLst>
              <a:ext uri="{FF2B5EF4-FFF2-40B4-BE49-F238E27FC236}">
                <a16:creationId xmlns:a16="http://schemas.microsoft.com/office/drawing/2014/main" id="{312266C1-3E03-4129-BE22-E0DD74EA6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4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Ie7XBtwx1">
            <a:extLst>
              <a:ext uri="{FF2B5EF4-FFF2-40B4-BE49-F238E27FC236}">
                <a16:creationId xmlns:a16="http://schemas.microsoft.com/office/drawing/2014/main" id="{4EB4F43C-569D-4675-B8A2-6419C87AF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7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7m01uys6e">
            <a:extLst>
              <a:ext uri="{FF2B5EF4-FFF2-40B4-BE49-F238E27FC236}">
                <a16:creationId xmlns:a16="http://schemas.microsoft.com/office/drawing/2014/main" id="{9DE314FE-2434-4AE4-9FCF-795B8BCF34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y7ZyfXk82">
            <a:extLst>
              <a:ext uri="{FF2B5EF4-FFF2-40B4-BE49-F238E27FC236}">
                <a16:creationId xmlns:a16="http://schemas.microsoft.com/office/drawing/2014/main" id="{6B7771B2-03DB-4AFF-AED4-8D8C205B7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8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Wt4JTG9ud">
            <a:extLst>
              <a:ext uri="{FF2B5EF4-FFF2-40B4-BE49-F238E27FC236}">
                <a16:creationId xmlns:a16="http://schemas.microsoft.com/office/drawing/2014/main" id="{BB8C8826-0679-4007-8094-CCC4AD4FE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2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Oy6sMUZgE">
            <a:extLst>
              <a:ext uri="{FF2B5EF4-FFF2-40B4-BE49-F238E27FC236}">
                <a16:creationId xmlns:a16="http://schemas.microsoft.com/office/drawing/2014/main" id="{DAAC9F55-4756-4FC8-917F-D89EFD92C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5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xIZzLLdTs">
            <a:extLst>
              <a:ext uri="{FF2B5EF4-FFF2-40B4-BE49-F238E27FC236}">
                <a16:creationId xmlns:a16="http://schemas.microsoft.com/office/drawing/2014/main" id="{228D1356-4561-4F08-B795-7037434661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3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29AKy5K5L">
            <a:extLst>
              <a:ext uri="{FF2B5EF4-FFF2-40B4-BE49-F238E27FC236}">
                <a16:creationId xmlns:a16="http://schemas.microsoft.com/office/drawing/2014/main" id="{E762A1F3-E2E9-402A-A5D6-04EE19B55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2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OY51gBW97">
            <a:extLst>
              <a:ext uri="{FF2B5EF4-FFF2-40B4-BE49-F238E27FC236}">
                <a16:creationId xmlns:a16="http://schemas.microsoft.com/office/drawing/2014/main" id="{7BD49BCF-81B3-4352-91CE-45AC0E344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55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jF0RTddN5">
            <a:extLst>
              <a:ext uri="{FF2B5EF4-FFF2-40B4-BE49-F238E27FC236}">
                <a16:creationId xmlns:a16="http://schemas.microsoft.com/office/drawing/2014/main" id="{D4625C22-BDD3-4934-BA0E-56AF7D3C30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41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xhxfKBO11">
            <a:extLst>
              <a:ext uri="{FF2B5EF4-FFF2-40B4-BE49-F238E27FC236}">
                <a16:creationId xmlns:a16="http://schemas.microsoft.com/office/drawing/2014/main" id="{51444922-9BE6-4F42-93FE-50B3041FEB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96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4yrYBTtbiM">
            <a:extLst>
              <a:ext uri="{FF2B5EF4-FFF2-40B4-BE49-F238E27FC236}">
                <a16:creationId xmlns:a16="http://schemas.microsoft.com/office/drawing/2014/main" id="{0A977AB9-D481-4991-8BE8-F49ECFB0B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4SsvgFXzSi">
            <a:extLst>
              <a:ext uri="{FF2B5EF4-FFF2-40B4-BE49-F238E27FC236}">
                <a16:creationId xmlns:a16="http://schemas.microsoft.com/office/drawing/2014/main" id="{AEF7A600-86FC-4566-AA1A-A02EB8ECF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I1TGih2Ax">
            <a:extLst>
              <a:ext uri="{FF2B5EF4-FFF2-40B4-BE49-F238E27FC236}">
                <a16:creationId xmlns:a16="http://schemas.microsoft.com/office/drawing/2014/main" id="{15A09DF4-E03E-45CB-B0E3-13152FDCD0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62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MN74HOd1S">
            <a:extLst>
              <a:ext uri="{FF2B5EF4-FFF2-40B4-BE49-F238E27FC236}">
                <a16:creationId xmlns:a16="http://schemas.microsoft.com/office/drawing/2014/main" id="{B990C0DB-8D04-40A9-87A9-C83E6559D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4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DZEY0AlGu">
            <a:extLst>
              <a:ext uri="{FF2B5EF4-FFF2-40B4-BE49-F238E27FC236}">
                <a16:creationId xmlns:a16="http://schemas.microsoft.com/office/drawing/2014/main" id="{DBE5C6BA-3C87-4BDB-B79D-F3DDDA867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IKyNb3cEz">
            <a:extLst>
              <a:ext uri="{FF2B5EF4-FFF2-40B4-BE49-F238E27FC236}">
                <a16:creationId xmlns:a16="http://schemas.microsoft.com/office/drawing/2014/main" id="{52AC9A5C-BCF3-48AE-94CA-F92A2EFF5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MIBnwbMZX">
            <a:extLst>
              <a:ext uri="{FF2B5EF4-FFF2-40B4-BE49-F238E27FC236}">
                <a16:creationId xmlns:a16="http://schemas.microsoft.com/office/drawing/2014/main" id="{19FF2C16-A35E-4426-BC30-6289B7535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1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yfg7WvaId">
            <a:extLst>
              <a:ext uri="{FF2B5EF4-FFF2-40B4-BE49-F238E27FC236}">
                <a16:creationId xmlns:a16="http://schemas.microsoft.com/office/drawing/2014/main" id="{87A9BA1B-98DC-465A-A7AB-35192D4B60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83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XpIpuXnjZ">
            <a:extLst>
              <a:ext uri="{FF2B5EF4-FFF2-40B4-BE49-F238E27FC236}">
                <a16:creationId xmlns:a16="http://schemas.microsoft.com/office/drawing/2014/main" id="{7424E4D2-D246-4550-BD88-00314E388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1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4AMV8NZos">
            <a:extLst>
              <a:ext uri="{FF2B5EF4-FFF2-40B4-BE49-F238E27FC236}">
                <a16:creationId xmlns:a16="http://schemas.microsoft.com/office/drawing/2014/main" id="{65D642D5-F14F-44A0-A5ED-B0C1C34092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2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5eNsx3tIj">
            <a:extLst>
              <a:ext uri="{FF2B5EF4-FFF2-40B4-BE49-F238E27FC236}">
                <a16:creationId xmlns:a16="http://schemas.microsoft.com/office/drawing/2014/main" id="{FA8A6685-4702-4D47-B112-DB9E740B4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1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SpoQnE8Yf">
            <a:extLst>
              <a:ext uri="{FF2B5EF4-FFF2-40B4-BE49-F238E27FC236}">
                <a16:creationId xmlns:a16="http://schemas.microsoft.com/office/drawing/2014/main" id="{BF33DBCC-10EA-45C2-9149-AE70D3E2BA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4FjQHlKhu">
            <a:extLst>
              <a:ext uri="{FF2B5EF4-FFF2-40B4-BE49-F238E27FC236}">
                <a16:creationId xmlns:a16="http://schemas.microsoft.com/office/drawing/2014/main" id="{2E4C95B6-7271-4665-8A63-81653D226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4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WITFquqXj">
            <a:extLst>
              <a:ext uri="{FF2B5EF4-FFF2-40B4-BE49-F238E27FC236}">
                <a16:creationId xmlns:a16="http://schemas.microsoft.com/office/drawing/2014/main" id="{79394D8D-9059-4594-9714-313BF3203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5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JYAUqOuZZ">
            <a:extLst>
              <a:ext uri="{FF2B5EF4-FFF2-40B4-BE49-F238E27FC236}">
                <a16:creationId xmlns:a16="http://schemas.microsoft.com/office/drawing/2014/main" id="{4568A638-03DD-4FC3-A26E-BA3529E17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51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iHGf7Ao4S">
            <a:extLst>
              <a:ext uri="{FF2B5EF4-FFF2-40B4-BE49-F238E27FC236}">
                <a16:creationId xmlns:a16="http://schemas.microsoft.com/office/drawing/2014/main" id="{2363005A-6DCE-4F72-82EA-3521A391B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4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5BBrUxfMZ">
            <a:extLst>
              <a:ext uri="{FF2B5EF4-FFF2-40B4-BE49-F238E27FC236}">
                <a16:creationId xmlns:a16="http://schemas.microsoft.com/office/drawing/2014/main" id="{F87E654E-B707-4E05-BE5E-B4CF66ECC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01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jeupcNw9d">
            <a:extLst>
              <a:ext uri="{FF2B5EF4-FFF2-40B4-BE49-F238E27FC236}">
                <a16:creationId xmlns:a16="http://schemas.microsoft.com/office/drawing/2014/main" id="{938E9216-B7F7-44A8-B2FC-5B9852A03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ZsOEJK94R">
            <a:extLst>
              <a:ext uri="{FF2B5EF4-FFF2-40B4-BE49-F238E27FC236}">
                <a16:creationId xmlns:a16="http://schemas.microsoft.com/office/drawing/2014/main" id="{89EE3210-B3D4-4612-B9E7-69BB14EB6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95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u4L6nNR8Z">
            <a:extLst>
              <a:ext uri="{FF2B5EF4-FFF2-40B4-BE49-F238E27FC236}">
                <a16:creationId xmlns:a16="http://schemas.microsoft.com/office/drawing/2014/main" id="{D897B150-A1F9-4B03-99F1-BBBFF4D281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4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psjhpUaFG">
            <a:extLst>
              <a:ext uri="{FF2B5EF4-FFF2-40B4-BE49-F238E27FC236}">
                <a16:creationId xmlns:a16="http://schemas.microsoft.com/office/drawing/2014/main" id="{954804E8-45B7-4DED-9777-F77B828A8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7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AvmCxYr6s">
            <a:extLst>
              <a:ext uri="{FF2B5EF4-FFF2-40B4-BE49-F238E27FC236}">
                <a16:creationId xmlns:a16="http://schemas.microsoft.com/office/drawing/2014/main" id="{B1CA3D71-0E0D-46C0-8688-94C261E5EB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6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TvlOoBeEt">
            <a:extLst>
              <a:ext uri="{FF2B5EF4-FFF2-40B4-BE49-F238E27FC236}">
                <a16:creationId xmlns:a16="http://schemas.microsoft.com/office/drawing/2014/main" id="{31A4E405-814E-4D76-90ED-EADCABDAF5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3ibIXnnwT">
            <a:extLst>
              <a:ext uri="{FF2B5EF4-FFF2-40B4-BE49-F238E27FC236}">
                <a16:creationId xmlns:a16="http://schemas.microsoft.com/office/drawing/2014/main" id="{8FB49680-7DD3-42D6-8BDA-D2EC5EBADD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2DkwOtumv">
            <a:extLst>
              <a:ext uri="{FF2B5EF4-FFF2-40B4-BE49-F238E27FC236}">
                <a16:creationId xmlns:a16="http://schemas.microsoft.com/office/drawing/2014/main" id="{68ADA142-A5DC-4978-BA0A-B59E69429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6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VO4jjPWHe">
            <a:extLst>
              <a:ext uri="{FF2B5EF4-FFF2-40B4-BE49-F238E27FC236}">
                <a16:creationId xmlns:a16="http://schemas.microsoft.com/office/drawing/2014/main" id="{86FE5853-22BD-4555-B7EC-052D8C91B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5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FSpIbfOIw">
            <a:extLst>
              <a:ext uri="{FF2B5EF4-FFF2-40B4-BE49-F238E27FC236}">
                <a16:creationId xmlns:a16="http://schemas.microsoft.com/office/drawing/2014/main" id="{E0F30439-7153-4C18-B98C-571A966A0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REitiAnp">
            <a:extLst>
              <a:ext uri="{FF2B5EF4-FFF2-40B4-BE49-F238E27FC236}">
                <a16:creationId xmlns:a16="http://schemas.microsoft.com/office/drawing/2014/main" id="{01D42A16-F5EC-4267-8F8A-CC736A74A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16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LqeNRSxF5">
            <a:extLst>
              <a:ext uri="{FF2B5EF4-FFF2-40B4-BE49-F238E27FC236}">
                <a16:creationId xmlns:a16="http://schemas.microsoft.com/office/drawing/2014/main" id="{208358C8-04F7-4102-A281-E807E80520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07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BZAtx1dcw">
            <a:extLst>
              <a:ext uri="{FF2B5EF4-FFF2-40B4-BE49-F238E27FC236}">
                <a16:creationId xmlns:a16="http://schemas.microsoft.com/office/drawing/2014/main" id="{FEB48049-48A4-402F-A296-8AED98A995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2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uXqIbLLgl">
            <a:extLst>
              <a:ext uri="{FF2B5EF4-FFF2-40B4-BE49-F238E27FC236}">
                <a16:creationId xmlns:a16="http://schemas.microsoft.com/office/drawing/2014/main" id="{578A04B4-1DD0-41C5-A9B8-7C0AD824B8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85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tPoXPSFbj">
            <a:extLst>
              <a:ext uri="{FF2B5EF4-FFF2-40B4-BE49-F238E27FC236}">
                <a16:creationId xmlns:a16="http://schemas.microsoft.com/office/drawing/2014/main" id="{01F2350E-EC70-4CDD-8C9A-1A187FF66C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7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DC316y301">
            <a:extLst>
              <a:ext uri="{FF2B5EF4-FFF2-40B4-BE49-F238E27FC236}">
                <a16:creationId xmlns:a16="http://schemas.microsoft.com/office/drawing/2014/main" id="{DFA2466D-5A18-4629-8CC1-AEEB05D226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0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S4bCaZn9g">
            <a:extLst>
              <a:ext uri="{FF2B5EF4-FFF2-40B4-BE49-F238E27FC236}">
                <a16:creationId xmlns:a16="http://schemas.microsoft.com/office/drawing/2014/main" id="{3CA9EBF0-2AFD-4164-994C-DA3A78D34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16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IcD7KU7Xo">
            <a:extLst>
              <a:ext uri="{FF2B5EF4-FFF2-40B4-BE49-F238E27FC236}">
                <a16:creationId xmlns:a16="http://schemas.microsoft.com/office/drawing/2014/main" id="{DD549925-4A8F-4CA7-BE54-1E697411A0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9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329pGYTW7">
            <a:extLst>
              <a:ext uri="{FF2B5EF4-FFF2-40B4-BE49-F238E27FC236}">
                <a16:creationId xmlns:a16="http://schemas.microsoft.com/office/drawing/2014/main" id="{AB127101-7D16-4D07-BCDB-7421E6FB1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yhwFpY6Dr">
            <a:extLst>
              <a:ext uri="{FF2B5EF4-FFF2-40B4-BE49-F238E27FC236}">
                <a16:creationId xmlns:a16="http://schemas.microsoft.com/office/drawing/2014/main" id="{A1B85A89-9AB4-484B-9411-F6FABA6AB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7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9090</TotalTime>
  <Words>0</Words>
  <Application>Microsoft Office PowerPoint</Application>
  <PresentationFormat>Widescreen</PresentationFormat>
  <Paragraphs>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4</cp:revision>
  <cp:lastPrinted>2021-09-28T09:56:58Z</cp:lastPrinted>
  <dcterms:created xsi:type="dcterms:W3CDTF">2021-09-27T11:41:59Z</dcterms:created>
  <dcterms:modified xsi:type="dcterms:W3CDTF">2021-10-09T18:43:53Z</dcterms:modified>
</cp:coreProperties>
</file>